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38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44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81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0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71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6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9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3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6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26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06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23535-4B18-448C-9408-551408DB8EC2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F7EF13-3D7E-43EE-BCB3-BA7216FAD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98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374519-438D-5816-B2EF-68DDD7FAA2C4}"/>
              </a:ext>
            </a:extLst>
          </p:cNvPr>
          <p:cNvSpPr/>
          <p:nvPr/>
        </p:nvSpPr>
        <p:spPr>
          <a:xfrm>
            <a:off x="93133" y="93133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57E95F4-06CE-5503-418F-7386827CDC3A}"/>
              </a:ext>
            </a:extLst>
          </p:cNvPr>
          <p:cNvSpPr/>
          <p:nvPr/>
        </p:nvSpPr>
        <p:spPr>
          <a:xfrm>
            <a:off x="838199" y="93133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BA0C8-E3A1-84DF-FE2F-2C51784E7263}"/>
              </a:ext>
            </a:extLst>
          </p:cNvPr>
          <p:cNvSpPr/>
          <p:nvPr/>
        </p:nvSpPr>
        <p:spPr>
          <a:xfrm>
            <a:off x="1583265" y="93132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F7357E-B14C-C834-1F54-0F75787AAE72}"/>
              </a:ext>
            </a:extLst>
          </p:cNvPr>
          <p:cNvSpPr/>
          <p:nvPr/>
        </p:nvSpPr>
        <p:spPr>
          <a:xfrm>
            <a:off x="2328331" y="93132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A2EF61D-E5C8-61AB-E9AF-D174283DA4BD}"/>
              </a:ext>
            </a:extLst>
          </p:cNvPr>
          <p:cNvSpPr/>
          <p:nvPr/>
        </p:nvSpPr>
        <p:spPr>
          <a:xfrm>
            <a:off x="3073397" y="93132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F2FAE7F-5106-494C-D84B-7A34202D5B87}"/>
              </a:ext>
            </a:extLst>
          </p:cNvPr>
          <p:cNvSpPr/>
          <p:nvPr/>
        </p:nvSpPr>
        <p:spPr>
          <a:xfrm>
            <a:off x="3818463" y="93131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F37949-3580-2725-4540-71E10E4C902A}"/>
              </a:ext>
            </a:extLst>
          </p:cNvPr>
          <p:cNvSpPr/>
          <p:nvPr/>
        </p:nvSpPr>
        <p:spPr>
          <a:xfrm>
            <a:off x="4563529" y="93130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6EF1ED0-87E0-EBF4-BF34-B6610FD20C24}"/>
              </a:ext>
            </a:extLst>
          </p:cNvPr>
          <p:cNvSpPr/>
          <p:nvPr/>
        </p:nvSpPr>
        <p:spPr>
          <a:xfrm>
            <a:off x="5274735" y="93129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1FF8D6-F943-CAF5-1A5E-7CE4C20DF472}"/>
              </a:ext>
            </a:extLst>
          </p:cNvPr>
          <p:cNvSpPr/>
          <p:nvPr/>
        </p:nvSpPr>
        <p:spPr>
          <a:xfrm>
            <a:off x="5985941" y="93128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5016606-114E-351F-F63A-DA9CE2BF695F}"/>
              </a:ext>
            </a:extLst>
          </p:cNvPr>
          <p:cNvSpPr/>
          <p:nvPr/>
        </p:nvSpPr>
        <p:spPr>
          <a:xfrm>
            <a:off x="93133" y="11734800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700574-6F49-DFE9-EB36-E96045CEF1C0}"/>
              </a:ext>
            </a:extLst>
          </p:cNvPr>
          <p:cNvSpPr/>
          <p:nvPr/>
        </p:nvSpPr>
        <p:spPr>
          <a:xfrm>
            <a:off x="838199" y="11734799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C4EC4CF-D626-DA3C-F885-8806F2B9AF86}"/>
              </a:ext>
            </a:extLst>
          </p:cNvPr>
          <p:cNvSpPr/>
          <p:nvPr/>
        </p:nvSpPr>
        <p:spPr>
          <a:xfrm>
            <a:off x="1583265" y="11734799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4E88172-4713-B3A4-F9ED-A11F3ED77EDB}"/>
              </a:ext>
            </a:extLst>
          </p:cNvPr>
          <p:cNvSpPr/>
          <p:nvPr/>
        </p:nvSpPr>
        <p:spPr>
          <a:xfrm>
            <a:off x="2328331" y="11734799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F2D9B29-B943-DAA2-A08B-15DCE56FF7A6}"/>
              </a:ext>
            </a:extLst>
          </p:cNvPr>
          <p:cNvSpPr/>
          <p:nvPr/>
        </p:nvSpPr>
        <p:spPr>
          <a:xfrm>
            <a:off x="3073397" y="11734798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852A6B6-FE1B-D0B9-FF08-139D4D55654A}"/>
              </a:ext>
            </a:extLst>
          </p:cNvPr>
          <p:cNvSpPr/>
          <p:nvPr/>
        </p:nvSpPr>
        <p:spPr>
          <a:xfrm>
            <a:off x="3818463" y="11734797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C0851F8-0BF1-DE6F-F40E-E16704F7412D}"/>
              </a:ext>
            </a:extLst>
          </p:cNvPr>
          <p:cNvSpPr/>
          <p:nvPr/>
        </p:nvSpPr>
        <p:spPr>
          <a:xfrm>
            <a:off x="4529669" y="11734796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ED6E850-CC24-FCDB-5FE0-CB70B0F1EC7E}"/>
              </a:ext>
            </a:extLst>
          </p:cNvPr>
          <p:cNvSpPr/>
          <p:nvPr/>
        </p:nvSpPr>
        <p:spPr>
          <a:xfrm>
            <a:off x="5240875" y="11734795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BE00132-A8AE-DE80-1FF0-5C00DB354EAA}"/>
              </a:ext>
            </a:extLst>
          </p:cNvPr>
          <p:cNvSpPr/>
          <p:nvPr/>
        </p:nvSpPr>
        <p:spPr>
          <a:xfrm>
            <a:off x="5985940" y="11734794"/>
            <a:ext cx="643467" cy="36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A98DD9-54EC-24A3-EF89-1C54FC517BD9}"/>
              </a:ext>
            </a:extLst>
          </p:cNvPr>
          <p:cNvSpPr/>
          <p:nvPr/>
        </p:nvSpPr>
        <p:spPr>
          <a:xfrm>
            <a:off x="46567" y="1575619"/>
            <a:ext cx="6764866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いたみの</a:t>
            </a: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茶話会</a:t>
            </a:r>
            <a:endParaRPr lang="ja-JP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BAB780F-CCD0-E917-8D94-0E23C700921B}"/>
              </a:ext>
            </a:extLst>
          </p:cNvPr>
          <p:cNvSpPr/>
          <p:nvPr/>
        </p:nvSpPr>
        <p:spPr>
          <a:xfrm>
            <a:off x="93133" y="2542750"/>
            <a:ext cx="6800260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令和７年７月１２日（木）</a:t>
            </a:r>
            <a:endParaRPr lang="en-US" altLang="ja-JP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場所：市役所市民広場（ひろまる）</a:t>
            </a:r>
            <a:endParaRPr lang="en-US" altLang="ja-JP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講師：伊丹市役所職員</a:t>
            </a:r>
            <a:endParaRPr lang="en-US" altLang="ja-JP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時間：９時から１０時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D8B2A8F-9285-9E3F-4E5A-4E6983494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6" b="98225" l="1460" r="97993">
                        <a14:foregroundMark x1="6849" y1="39537" x2="6660" y2="41427"/>
                        <a14:foregroundMark x1="56043" y1="86344" x2="56186" y2="86936"/>
                        <a14:foregroundMark x1="50013" y1="61340" x2="50073" y2="61589"/>
                        <a14:foregroundMark x1="97976" y1="62345" x2="97993" y2="62722"/>
                        <a14:foregroundMark x1="78474" y1="69309" x2="80474" y2="87771"/>
                        <a14:foregroundMark x1="68978" y1="60552" x2="68431" y2="79093"/>
                        <a14:foregroundMark x1="68431" y1="79093" x2="70255" y2="86588"/>
                        <a14:foregroundMark x1="74818" y1="42998" x2="70255" y2="63905"/>
                        <a14:foregroundMark x1="29197" y1="48521" x2="38504" y2="51282"/>
                        <a14:foregroundMark x1="35219" y1="41617" x2="34854" y2="44181"/>
                        <a14:foregroundMark x1="30657" y1="47337" x2="32847" y2="56016"/>
                        <a14:foregroundMark x1="77824" y1="69342" x2="78467" y2="90335"/>
                        <a14:foregroundMark x1="84854" y1="61341" x2="92336" y2="85996"/>
                        <a14:foregroundMark x1="15328" y1="9467" x2="9124" y2="31953"/>
                        <a14:foregroundMark x1="20073" y1="11637" x2="10766" y2="41617"/>
                        <a14:foregroundMark x1="65876" y1="33728" x2="64964" y2="37475"/>
                        <a14:foregroundMark x1="76277" y1="34122" x2="79562" y2="38462"/>
                        <a14:foregroundMark x1="79562" y1="59961" x2="69526" y2="66272"/>
                        <a14:backgroundMark x1="6204" y1="1578" x2="3467" y2="39250"/>
                        <a14:backgroundMark x1="547" y1="44181" x2="4562" y2="71992"/>
                        <a14:backgroundMark x1="6204" y1="46943" x2="6752" y2="50296"/>
                        <a14:backgroundMark x1="48175" y1="16963" x2="50000" y2="61341"/>
                        <a14:backgroundMark x1="50730" y1="14201" x2="47080" y2="20316"/>
                        <a14:backgroundMark x1="63321" y1="6706" x2="97263" y2="4142"/>
                        <a14:backgroundMark x1="3467" y1="68836" x2="3832" y2="92702"/>
                        <a14:backgroundMark x1="4745" y1="42012" x2="6387" y2="48126"/>
                        <a14:backgroundMark x1="47080" y1="63905" x2="50365" y2="83432"/>
                        <a14:backgroundMark x1="52372" y1="63116" x2="52372" y2="74162"/>
                        <a14:backgroundMark x1="50730" y1="64497" x2="51825" y2="86588"/>
                        <a14:backgroundMark x1="912" y1="94083" x2="32664" y2="96252"/>
                        <a14:backgroundMark x1="32664" y1="96252" x2="48175" y2="96055"/>
                        <a14:backgroundMark x1="54015" y1="98422" x2="59307" y2="97041"/>
                        <a14:backgroundMark x1="47810" y1="63116" x2="53467" y2="71598"/>
                        <a14:backgroundMark x1="50365" y1="62722" x2="54015" y2="74162"/>
                        <a14:backgroundMark x1="56022" y1="86982" x2="56752" y2="89941"/>
                        <a14:backgroundMark x1="96350" y1="10651" x2="98905" y2="26036"/>
                        <a14:backgroundMark x1="96715" y1="4931" x2="97993" y2="49507"/>
                        <a14:backgroundMark x1="98358" y1="48718" x2="95985" y2="61933"/>
                        <a14:backgroundMark x1="51095" y1="93886" x2="50730" y2="98422"/>
                        <a14:backgroundMark x1="79197" y1="59172" x2="79059" y2="593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71339">
            <a:off x="4014841" y="7492653"/>
            <a:ext cx="2254612" cy="208592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670C270-4C09-888A-E2A3-CEBF98819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0" b="96176" l="3302" r="92767">
                        <a14:foregroundMark x1="22170" y1="15679" x2="3616" y2="34608"/>
                        <a14:foregroundMark x1="29874" y1="41491" x2="26730" y2="47801"/>
                        <a14:foregroundMark x1="21855" y1="48757" x2="20755" y2="48757"/>
                        <a14:foregroundMark x1="20440" y1="47036" x2="24686" y2="48184"/>
                        <a14:foregroundMark x1="19811" y1="15296" x2="13050" y2="26769"/>
                        <a14:foregroundMark x1="22799" y1="12811" x2="31918" y2="14532"/>
                        <a14:foregroundMark x1="20126" y1="46080" x2="19340" y2="49140"/>
                        <a14:foregroundMark x1="11950" y1="49522" x2="15409" y2="56405"/>
                        <a14:foregroundMark x1="27830" y1="47419" x2="30346" y2="50287"/>
                        <a14:foregroundMark x1="32075" y1="43977" x2="32075" y2="52964"/>
                        <a14:foregroundMark x1="36164" y1="52964" x2="37579" y2="57170"/>
                        <a14:foregroundMark x1="17925" y1="89101" x2="24214" y2="91396"/>
                        <a14:foregroundMark x1="70912" y1="14532" x2="65723" y2="43021"/>
                        <a14:foregroundMark x1="83648" y1="6310" x2="90723" y2="15296"/>
                        <a14:foregroundMark x1="32075" y1="14149" x2="36164" y2="20076"/>
                        <a14:foregroundMark x1="12736" y1="18356" x2="9591" y2="29063"/>
                        <a14:foregroundMark x1="10220" y1="50669" x2="13836" y2="59656"/>
                        <a14:foregroundMark x1="20755" y1="96367" x2="33333" y2="94646"/>
                        <a14:foregroundMark x1="71069" y1="28107" x2="78302" y2="38432"/>
                        <a14:foregroundMark x1="91981" y1="23901" x2="92767" y2="33652"/>
                        <a14:foregroundMark x1="70283" y1="39197" x2="72013" y2="43977"/>
                        <a14:foregroundMark x1="50629" y1="60994" x2="64623" y2="69216"/>
                        <a14:foregroundMark x1="71698" y1="57170" x2="65723" y2="75908"/>
                        <a14:foregroundMark x1="79088" y1="65201" x2="79874" y2="80497"/>
                        <a14:foregroundMark x1="79874" y1="80497" x2="82862" y2="90057"/>
                        <a14:foregroundMark x1="82862" y1="90057" x2="83176" y2="88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88315">
            <a:off x="4141838" y="5575472"/>
            <a:ext cx="2472482" cy="2033189"/>
          </a:xfrm>
          <a:prstGeom prst="rect">
            <a:avLst/>
          </a:prstGeom>
        </p:spPr>
      </p:pic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C0282BEF-A7BC-DF5B-21E4-810425A25597}"/>
              </a:ext>
            </a:extLst>
          </p:cNvPr>
          <p:cNvSpPr/>
          <p:nvPr/>
        </p:nvSpPr>
        <p:spPr>
          <a:xfrm>
            <a:off x="26446" y="408629"/>
            <a:ext cx="6738422" cy="862673"/>
          </a:xfrm>
          <a:prstGeom prst="wedgeEllipseCallout">
            <a:avLst>
              <a:gd name="adj1" fmla="val 14066"/>
              <a:gd name="adj2" fmla="val 9757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みんなで語ろう！</a:t>
            </a:r>
            <a:endParaRPr kumimoji="1"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伊丹の未来！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F1B60C2-CABA-BE95-9560-924AE8CC5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6023" l="5946" r="90000">
                        <a14:foregroundMark x1="6486" y1="7955" x2="20811" y2="14915"/>
                        <a14:foregroundMark x1="86216" y1="6250" x2="79459" y2="14915"/>
                        <a14:foregroundMark x1="37838" y1="90767" x2="32973" y2="96023"/>
                        <a14:foregroundMark x1="65405" y1="91903" x2="66757" y2="94460"/>
                        <a14:foregroundMark x1="52973" y1="40341" x2="55946" y2="45313"/>
                        <a14:foregroundMark x1="46757" y1="38068" x2="46216" y2="45313"/>
                        <a14:backgroundMark x1="21195" y1="14748" x2="23243" y2="15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48" y="5874330"/>
            <a:ext cx="2092437" cy="398128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9DD6D28-B12E-6694-3146-FA22737DC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6" b="96965" l="9091" r="96023">
                        <a14:foregroundMark x1="9091" y1="7587" x2="17614" y2="11988"/>
                        <a14:foregroundMark x1="87216" y1="6222" x2="80398" y2="13657"/>
                        <a14:foregroundMark x1="96023" y1="7587" x2="96023" y2="7587"/>
                        <a14:foregroundMark x1="14489" y1="6222" x2="20170" y2="5463"/>
                        <a14:foregroundMark x1="86648" y1="5615" x2="91761" y2="4856"/>
                        <a14:foregroundMark x1="44034" y1="89833" x2="44602" y2="96358"/>
                        <a14:foregroundMark x1="61364" y1="91654" x2="67614" y2="96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4998" y="5862636"/>
            <a:ext cx="2247003" cy="4206746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5B95952-DD23-92D0-6705-8A513332F0F5}"/>
              </a:ext>
            </a:extLst>
          </p:cNvPr>
          <p:cNvSpPr txBox="1"/>
          <p:nvPr/>
        </p:nvSpPr>
        <p:spPr>
          <a:xfrm>
            <a:off x="304728" y="10159933"/>
            <a:ext cx="6800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問い合わせ先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伊丹市役所</a:t>
            </a:r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人事</a:t>
            </a:r>
            <a:r>
              <a:rPr kumimoji="1" lang="ja-JP" altLang="en-US" sz="28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☎</a:t>
            </a:r>
            <a:r>
              <a:rPr kumimoji="1" lang="en-US" altLang="ja-JP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072-784-××××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30CAEB1-C7C4-DAF1-E2E9-5F3449CB850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699"/>
          <a:stretch/>
        </p:blipFill>
        <p:spPr>
          <a:xfrm>
            <a:off x="4024618" y="9689300"/>
            <a:ext cx="2364754" cy="1884931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F9B1801-69D0-1599-1699-1D3D1BE5BBEB}"/>
              </a:ext>
            </a:extLst>
          </p:cNvPr>
          <p:cNvSpPr txBox="1"/>
          <p:nvPr/>
        </p:nvSpPr>
        <p:spPr>
          <a:xfrm>
            <a:off x="-285107" y="5091205"/>
            <a:ext cx="772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市役所職員と伊丹の未来を話し合おう！！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432907D-D703-35AF-369B-619E05B8FE9A}"/>
              </a:ext>
            </a:extLst>
          </p:cNvPr>
          <p:cNvSpPr/>
          <p:nvPr/>
        </p:nvSpPr>
        <p:spPr>
          <a:xfrm>
            <a:off x="93133" y="2620586"/>
            <a:ext cx="6671734" cy="23858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36330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57</Words>
  <Application>Microsoft Office PowerPoint</Application>
  <PresentationFormat>ワイド画面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BIZ UDPゴシック</vt:lpstr>
      <vt:lpstr>游ゴシック</vt:lpstr>
      <vt:lpstr>游ゴシック Light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s008648 濵脇歩未</dc:creator>
  <cp:lastModifiedBy>Administrator</cp:lastModifiedBy>
  <cp:revision>4</cp:revision>
  <dcterms:created xsi:type="dcterms:W3CDTF">2025-09-03T08:11:17Z</dcterms:created>
  <dcterms:modified xsi:type="dcterms:W3CDTF">2025-09-19T06:52:25Z</dcterms:modified>
</cp:coreProperties>
</file>