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25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554DC-6F9E-4ABC-9A79-6F24AE6475CE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0D6D8-323D-493D-A836-ECAC47A647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935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57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8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87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57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27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32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18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04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15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2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28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9EF0-85CA-42B7-A63B-5B655A5EFFE1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45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429138" y="513725"/>
            <a:ext cx="707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6494" y="1185072"/>
            <a:ext cx="324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伊丹市長　様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659013"/>
              </p:ext>
            </p:extLst>
          </p:nvPr>
        </p:nvGraphicFramePr>
        <p:xfrm>
          <a:off x="323645" y="1885397"/>
          <a:ext cx="5985715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06755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86944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80848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352164" y="3599572"/>
            <a:ext cx="92290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0645" y="156861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812775"/>
              </p:ext>
            </p:extLst>
          </p:nvPr>
        </p:nvGraphicFramePr>
        <p:xfrm>
          <a:off x="300645" y="5086485"/>
          <a:ext cx="5978235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25097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353138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支援機関名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支援機関の住所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929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00645" y="4787590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（公的な支援機関の長記載）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652708" y="844547"/>
            <a:ext cx="20418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594717" y="155865"/>
            <a:ext cx="180328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別記様式第１</a:t>
            </a:r>
            <a:r>
              <a:rPr kumimoji="1" lang="en-US" altLang="ja-JP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-</a:t>
            </a:r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３</a:t>
            </a:r>
            <a:endParaRPr kumimoji="1" lang="en-US" altLang="ja-JP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3E938704-98C9-4492-83BE-9C04106E2E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65872"/>
              </p:ext>
            </p:extLst>
          </p:nvPr>
        </p:nvGraphicFramePr>
        <p:xfrm>
          <a:off x="300645" y="4265973"/>
          <a:ext cx="5988395" cy="3708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50075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33832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356"/>
                  </a:ext>
                </a:extLst>
              </a:tr>
            </a:tbl>
          </a:graphicData>
        </a:graphic>
      </p:graphicFrame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A3ABF73-9FF2-442F-9389-8E8AB9CDE5F1}"/>
              </a:ext>
            </a:extLst>
          </p:cNvPr>
          <p:cNvSpPr txBox="1"/>
          <p:nvPr/>
        </p:nvSpPr>
        <p:spPr>
          <a:xfrm>
            <a:off x="300645" y="3949664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（公的な支援機関の職員記載）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2DD182E8-5C35-44BE-9A3C-2A9F2C2E1AA0}"/>
              </a:ext>
            </a:extLst>
          </p:cNvPr>
          <p:cNvSpPr/>
          <p:nvPr/>
        </p:nvSpPr>
        <p:spPr>
          <a:xfrm>
            <a:off x="7523488" y="1482239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39C93E1-4F11-4F26-A742-80084875BD29}"/>
              </a:ext>
            </a:extLst>
          </p:cNvPr>
          <p:cNvSpPr txBox="1"/>
          <p:nvPr/>
        </p:nvSpPr>
        <p:spPr>
          <a:xfrm>
            <a:off x="7685488" y="1817601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A80B7D3-4524-487C-8D97-F9F4DFC51804}"/>
              </a:ext>
            </a:extLst>
          </p:cNvPr>
          <p:cNvSpPr txBox="1"/>
          <p:nvPr/>
        </p:nvSpPr>
        <p:spPr>
          <a:xfrm>
            <a:off x="6361299" y="555076"/>
            <a:ext cx="52043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（社会的参加を回避し、長期間家庭にとどまっている方）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2A1072C-AEB8-4B7E-A70B-193F5A317F5E}"/>
              </a:ext>
            </a:extLst>
          </p:cNvPr>
          <p:cNvSpPr txBox="1"/>
          <p:nvPr/>
        </p:nvSpPr>
        <p:spPr>
          <a:xfrm>
            <a:off x="8157681" y="3364888"/>
            <a:ext cx="153689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・最近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6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ヶ月以内に撮影　　　されたもの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・無帽、正面、無背景で撮影されたもの</a:t>
            </a:r>
          </a:p>
          <a:p>
            <a:pPr marL="88900" marR="0" lvl="0" indent="-88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・人物を特定できないもの（複数人が映っている、サングラスなどで顔が確認できない、不鮮明なものなど）は不可</a:t>
            </a:r>
          </a:p>
        </p:txBody>
      </p:sp>
    </p:spTree>
    <p:extLst>
      <p:ext uri="{BB962C8B-B14F-4D97-AF65-F5344CB8AC3E}">
        <p14:creationId xmlns:p14="http://schemas.microsoft.com/office/powerpoint/2010/main" val="226472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342</TotalTime>
  <Words>150</Words>
  <Application>Microsoft Office PowerPoint</Application>
  <PresentationFormat>A4 210 x 297 mm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明朝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s008177 馬場裕子</cp:lastModifiedBy>
  <cp:revision>60</cp:revision>
  <cp:lastPrinted>2023-06-05T13:47:26Z</cp:lastPrinted>
  <dcterms:created xsi:type="dcterms:W3CDTF">2020-12-14T13:03:49Z</dcterms:created>
  <dcterms:modified xsi:type="dcterms:W3CDTF">2023-08-16T02:37:44Z</dcterms:modified>
</cp:coreProperties>
</file>